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8" r:id="rId4"/>
    <p:sldId id="260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777777"/>
    <a:srgbClr val="25413E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58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4530"/>
            <a:ext cx="77724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4BE2-897C-43EE-A0E3-194D76A8CA6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028700" y="3520440"/>
            <a:ext cx="7086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8716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799" y="1828802"/>
            <a:ext cx="7772401" cy="43513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AC0B-3948-4DF1-900E-61A737C8E4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11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1452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799" y="360364"/>
            <a:ext cx="5743576" cy="58118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BB49-7950-4556-B87C-09D91D6AC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83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4B816-F4C7-4056-9448-7902B1F7C7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048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12423"/>
            <a:ext cx="77724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55263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9C388-3B4E-408B-8653-1272B3EB39C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87796" y="4526280"/>
            <a:ext cx="7680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7778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9" y="1828801"/>
            <a:ext cx="3834246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2905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515FD-F337-482C-AFAE-199B8A9B4F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578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1681851"/>
            <a:ext cx="3815196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799" y="2507551"/>
            <a:ext cx="3815196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851"/>
            <a:ext cx="3829050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7551"/>
            <a:ext cx="3829050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B0CF-16FA-49BD-B4BD-042BB12430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545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CDC6A-6EB4-4562-AA62-A7CD2C242F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104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2FAE2-9531-4EE5-8666-9409580195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FEC2-0726-454D-9BF7-A45E37066A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337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B2A96-AA5E-4789-8051-9550FAB3E8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0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799" y="365760"/>
            <a:ext cx="7772401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1828801"/>
            <a:ext cx="7772401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79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31547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0080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AE8E3-1E9C-454E-9558-61C7A1740A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4242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3352800"/>
            <a:ext cx="6477000" cy="1905000"/>
          </a:xfrm>
        </p:spPr>
        <p:txBody>
          <a:bodyPr>
            <a:normAutofit fontScale="90000"/>
          </a:bodyPr>
          <a:lstStyle/>
          <a:p>
            <a:r>
              <a:rPr lang="en-US" sz="7200" dirty="0" smtClean="0"/>
              <a:t>Big Brothers </a:t>
            </a:r>
            <a:br>
              <a:rPr lang="en-US" sz="7200" dirty="0" smtClean="0"/>
            </a:br>
            <a:r>
              <a:rPr lang="en-US" sz="7200" dirty="0" smtClean="0"/>
              <a:t>	Big Sisters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   Introducing Lee Marshall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</a:p>
          <a:p>
            <a:r>
              <a:rPr lang="en-US" dirty="0" smtClean="0"/>
              <a:t>Background</a:t>
            </a:r>
          </a:p>
          <a:p>
            <a:r>
              <a:rPr lang="en-US" dirty="0" smtClean="0"/>
              <a:t>Awards</a:t>
            </a:r>
          </a:p>
          <a:p>
            <a:r>
              <a:rPr lang="en-US" dirty="0" smtClean="0"/>
              <a:t>Hobbies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   My Goals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Graduate </a:t>
            </a:r>
            <a:r>
              <a:rPr lang="en-US" dirty="0" smtClean="0"/>
              <a:t>2016</a:t>
            </a:r>
            <a:endParaRPr lang="en-US" dirty="0" smtClean="0"/>
          </a:p>
          <a:p>
            <a:pPr lvl="1"/>
            <a:r>
              <a:rPr lang="en-US" dirty="0" smtClean="0"/>
              <a:t>Computer Information Technology</a:t>
            </a:r>
          </a:p>
          <a:p>
            <a:r>
              <a:rPr lang="en-US" dirty="0" smtClean="0"/>
              <a:t>Create computer consulting business</a:t>
            </a:r>
          </a:p>
          <a:p>
            <a:r>
              <a:rPr lang="en-US" dirty="0" smtClean="0"/>
              <a:t>Open custom computer shop</a:t>
            </a:r>
          </a:p>
          <a:p>
            <a:r>
              <a:rPr lang="en-US" dirty="0" smtClean="0"/>
              <a:t>Become Big Brother!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8.sphotos.ak.fbcdn.net/photos-ak-snc1/v2853/118/55/612834177/n612834177_1574043_2100916.jpg?dl=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2" t="14005" r="11798"/>
          <a:stretch/>
        </p:blipFill>
        <p:spPr bwMode="auto">
          <a:xfrm>
            <a:off x="2894119" y="2050742"/>
            <a:ext cx="3932809" cy="370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   My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7848600" cy="4419600"/>
          </a:xfrm>
        </p:spPr>
        <p:txBody>
          <a:bodyPr/>
          <a:lstStyle/>
          <a:p>
            <a:r>
              <a:rPr lang="en-US" dirty="0" smtClean="0"/>
              <a:t>Years of experience as a big brother!</a:t>
            </a:r>
            <a:endParaRPr lang="en-US" dirty="0"/>
          </a:p>
        </p:txBody>
      </p:sp>
      <p:pic>
        <p:nvPicPr>
          <p:cNvPr id="4" name="Picture 3" descr="BROTHRS1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629400" y="4648200"/>
            <a:ext cx="2362200" cy="193979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4" descr="BROTHRS3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066800" y="1981200"/>
            <a:ext cx="2316681" cy="2127688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Picture 5" descr="FAMILY1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096000" y="1798122"/>
            <a:ext cx="3048000" cy="2850078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" name="Picture 7" descr="RAISINS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228600" y="3657600"/>
            <a:ext cx="2682472" cy="255444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" name="Picture 9" descr="STINGRAY.BMP"/>
          <p:cNvPicPr>
            <a:picLocks noChangeAspect="1"/>
          </p:cNvPicPr>
          <p:nvPr/>
        </p:nvPicPr>
        <p:blipFill>
          <a:blip r:embed="rId7"/>
          <a:srcRect l="57842"/>
          <a:stretch>
            <a:fillRect/>
          </a:stretch>
        </p:blipFill>
        <p:spPr bwMode="auto">
          <a:xfrm>
            <a:off x="5181600" y="4800600"/>
            <a:ext cx="1277375" cy="194479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" name="Picture 6" descr="Marshall &amp; Jaron.BMP"/>
          <p:cNvPicPr>
            <a:picLocks noChangeAspect="1"/>
          </p:cNvPicPr>
          <p:nvPr/>
        </p:nvPicPr>
        <p:blipFill>
          <a:blip r:embed="rId8">
            <a:grayscl/>
          </a:blip>
          <a:stretch>
            <a:fillRect/>
          </a:stretch>
        </p:blipFill>
        <p:spPr bwMode="auto">
          <a:xfrm>
            <a:off x="3124200" y="5105400"/>
            <a:ext cx="1715770" cy="16002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   My Awards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Who’s Who Among American High School Students, </a:t>
            </a:r>
            <a:r>
              <a:rPr lang="en-US" dirty="0" smtClean="0"/>
              <a:t>2011/12</a:t>
            </a:r>
            <a:endParaRPr lang="en-US" dirty="0" smtClean="0"/>
          </a:p>
          <a:p>
            <a:r>
              <a:rPr lang="en-US" dirty="0" smtClean="0"/>
              <a:t>Boy Scouts of America</a:t>
            </a:r>
          </a:p>
          <a:p>
            <a:pPr lvl="1"/>
            <a:r>
              <a:rPr lang="en-US" dirty="0" smtClean="0"/>
              <a:t>Arrow of Light</a:t>
            </a:r>
          </a:p>
          <a:p>
            <a:pPr lvl="1"/>
            <a:r>
              <a:rPr lang="en-US" dirty="0" smtClean="0"/>
              <a:t>The Order of the Arrow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400" y="228600"/>
            <a:ext cx="7772400" cy="1096962"/>
          </a:xfrm>
        </p:spPr>
        <p:txBody>
          <a:bodyPr/>
          <a:lstStyle/>
          <a:p>
            <a:pPr algn="l"/>
            <a:r>
              <a:rPr lang="en-US" dirty="0" smtClean="0"/>
              <a:t>  My Hobbies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1000" y="1295400"/>
            <a:ext cx="7848600" cy="4419600"/>
          </a:xfrm>
        </p:spPr>
        <p:txBody>
          <a:bodyPr>
            <a:normAutofit/>
          </a:bodyPr>
          <a:lstStyle/>
          <a:p>
            <a:r>
              <a:rPr lang="en-US" dirty="0"/>
              <a:t>Dirt biking</a:t>
            </a:r>
          </a:p>
          <a:p>
            <a:r>
              <a:rPr lang="en-US" dirty="0"/>
              <a:t>Fishing</a:t>
            </a:r>
            <a:endParaRPr lang="en-US" dirty="0"/>
          </a:p>
          <a:p>
            <a:r>
              <a:rPr lang="en-US" dirty="0"/>
              <a:t>Sports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038600"/>
            <a:ext cx="3657600" cy="27371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104" y="0"/>
            <a:ext cx="5753100" cy="4305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08474"/>
            <a:ext cx="4876800" cy="36495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Cyndi Krebs\AppData\Local\Microsoft\Windows\Temporary Internet Files\Content.IE5\921CV0CW\MP900430720[1]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backgroundMark x1="33672" y1="59009" x2="42344" y2="81665"/>
                        <a14:backgroundMark x1="61328" y1="75342" x2="52812" y2="77450"/>
                        <a14:backgroundMark x1="43750" y1="74499" x2="44297" y2="74816"/>
                        <a14:backgroundMark x1="44844" y1="75237" x2="42891" y2="739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938" t="19656" r="22170" b="20663"/>
          <a:stretch/>
        </p:blipFill>
        <p:spPr bwMode="auto">
          <a:xfrm>
            <a:off x="3810000" y="2819400"/>
            <a:ext cx="2408222" cy="22724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685800" y="1295400"/>
            <a:ext cx="7772400" cy="28955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sz="3600" dirty="0" smtClean="0"/>
          </a:p>
          <a:p>
            <a:pPr algn="ctr">
              <a:buNone/>
            </a:pPr>
            <a:r>
              <a:rPr lang="en-US" sz="3600" dirty="0" smtClean="0"/>
              <a:t>My Goal:</a:t>
            </a:r>
          </a:p>
          <a:p>
            <a:pPr algn="ctr">
              <a:buNone/>
            </a:pPr>
            <a:r>
              <a:rPr lang="en-US" sz="3600" dirty="0" smtClean="0"/>
              <a:t>To use my skills and interests </a:t>
            </a:r>
          </a:p>
          <a:p>
            <a:pPr algn="ctr">
              <a:buNone/>
            </a:pPr>
            <a:r>
              <a:rPr lang="en-US" sz="3600" dirty="0" smtClean="0"/>
              <a:t>in a positive way to impact </a:t>
            </a:r>
          </a:p>
          <a:p>
            <a:pPr algn="ctr">
              <a:buNone/>
            </a:pPr>
            <a:r>
              <a:rPr lang="en-US" sz="3600" dirty="0" smtClean="0"/>
              <a:t>a child’s life for the better!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theme1.xml><?xml version="1.0" encoding="utf-8"?>
<a:theme xmlns:a="http://schemas.openxmlformats.org/drawingml/2006/main" name="Office Theme Dark">
  <a:themeElements>
    <a:clrScheme name="OfficeLightV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Dark" id="{D39323B7-B2D6-4C10-818B-A5CD4ACE85BD}" vid="{CD7A800B-DAA4-4922-82E0-EB661BA8B8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Dark</Template>
  <TotalTime>140</TotalTime>
  <Words>94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 2</vt:lpstr>
      <vt:lpstr>Office Theme Dark</vt:lpstr>
      <vt:lpstr>Big Brothers   Big Sisters</vt:lpstr>
      <vt:lpstr>   Introducing Lee Marshall</vt:lpstr>
      <vt:lpstr>   My Goals</vt:lpstr>
      <vt:lpstr>   My Background</vt:lpstr>
      <vt:lpstr>   My Awards</vt:lpstr>
      <vt:lpstr>  My Hobbies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Exploring Series</dc:creator>
  <cp:lastModifiedBy>Amy</cp:lastModifiedBy>
  <cp:revision>2</cp:revision>
  <cp:lastPrinted>1601-01-01T00:00:00Z</cp:lastPrinted>
  <dcterms:created xsi:type="dcterms:W3CDTF">2006-10-16T08:09:38Z</dcterms:created>
  <dcterms:modified xsi:type="dcterms:W3CDTF">2012-08-22T17:07:57Z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TC010900271033</vt:lpwstr>
  </property>
</Properties>
</file>